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75" r:id="rId3"/>
    <p:sldId id="256" r:id="rId4"/>
    <p:sldId id="274" r:id="rId5"/>
    <p:sldId id="278" r:id="rId6"/>
    <p:sldId id="277" r:id="rId7"/>
    <p:sldId id="272" r:id="rId8"/>
    <p:sldId id="273" r:id="rId9"/>
    <p:sldId id="270" r:id="rId10"/>
    <p:sldId id="269" r:id="rId11"/>
    <p:sldId id="268" r:id="rId12"/>
    <p:sldId id="266" r:id="rId13"/>
    <p:sldId id="267" r:id="rId14"/>
    <p:sldId id="276" r:id="rId15"/>
    <p:sldId id="265" r:id="rId16"/>
    <p:sldId id="264" r:id="rId17"/>
    <p:sldId id="263" r:id="rId18"/>
    <p:sldId id="262" r:id="rId19"/>
    <p:sldId id="261" r:id="rId20"/>
    <p:sldId id="260" r:id="rId21"/>
    <p:sldId id="259" r:id="rId22"/>
    <p:sldId id="258" r:id="rId23"/>
  </p:sldIdLst>
  <p:sldSz cx="9906000" cy="6858000" type="A4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4F9B2C-9A09-4097-912F-9B2C41772035}" v="32" dt="2023-02-01T14:26:24.7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08" autoAdjust="0"/>
    <p:restoredTop sz="94660"/>
  </p:normalViewPr>
  <p:slideViewPr>
    <p:cSldViewPr snapToGrid="0">
      <p:cViewPr varScale="1">
        <p:scale>
          <a:sx n="83" d="100"/>
          <a:sy n="83" d="100"/>
        </p:scale>
        <p:origin x="675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ia Froment" userId="ac8d48e70b26dcc1" providerId="LiveId" clId="{314F9B2C-9A09-4097-912F-9B2C41772035}"/>
    <pc:docChg chg="undo custSel addSld delSld modSld sldOrd">
      <pc:chgData name="Alexia Froment" userId="ac8d48e70b26dcc1" providerId="LiveId" clId="{314F9B2C-9A09-4097-912F-9B2C41772035}" dt="2023-02-03T21:03:43.228" v="217"/>
      <pc:docMkLst>
        <pc:docMk/>
      </pc:docMkLst>
      <pc:sldChg chg="addSp delSp modSp new mod ord">
        <pc:chgData name="Alexia Froment" userId="ac8d48e70b26dcc1" providerId="LiveId" clId="{314F9B2C-9A09-4097-912F-9B2C41772035}" dt="2023-02-01T13:37:33.469" v="154"/>
        <pc:sldMkLst>
          <pc:docMk/>
          <pc:sldMk cId="2379218748" sldId="256"/>
        </pc:sldMkLst>
        <pc:spChg chg="del">
          <ac:chgData name="Alexia Froment" userId="ac8d48e70b26dcc1" providerId="LiveId" clId="{314F9B2C-9A09-4097-912F-9B2C41772035}" dt="2023-02-01T13:16:55.484" v="2" actId="478"/>
          <ac:spMkLst>
            <pc:docMk/>
            <pc:sldMk cId="2379218748" sldId="256"/>
            <ac:spMk id="2" creationId="{0F68E263-D1A7-7E30-D396-B0A20D26C0CF}"/>
          </ac:spMkLst>
        </pc:spChg>
        <pc:spChg chg="del">
          <ac:chgData name="Alexia Froment" userId="ac8d48e70b26dcc1" providerId="LiveId" clId="{314F9B2C-9A09-4097-912F-9B2C41772035}" dt="2023-02-01T13:16:56.676" v="3" actId="478"/>
          <ac:spMkLst>
            <pc:docMk/>
            <pc:sldMk cId="2379218748" sldId="256"/>
            <ac:spMk id="3" creationId="{8E4150F2-0C80-A3DE-03A2-94F6F3181150}"/>
          </ac:spMkLst>
        </pc:spChg>
        <pc:picChg chg="add del mod">
          <ac:chgData name="Alexia Froment" userId="ac8d48e70b26dcc1" providerId="LiveId" clId="{314F9B2C-9A09-4097-912F-9B2C41772035}" dt="2023-02-01T13:37:28.182" v="151" actId="21"/>
          <ac:picMkLst>
            <pc:docMk/>
            <pc:sldMk cId="2379218748" sldId="256"/>
            <ac:picMk id="5" creationId="{108FFA02-B1AC-1231-3222-C24959EDDD10}"/>
          </ac:picMkLst>
        </pc:picChg>
        <pc:picChg chg="add del mod">
          <ac:chgData name="Alexia Froment" userId="ac8d48e70b26dcc1" providerId="LiveId" clId="{314F9B2C-9A09-4097-912F-9B2C41772035}" dt="2023-02-01T13:37:11.238" v="147" actId="21"/>
          <ac:picMkLst>
            <pc:docMk/>
            <pc:sldMk cId="2379218748" sldId="256"/>
            <ac:picMk id="7" creationId="{E0C22978-A738-3CB9-F317-437E4A012A14}"/>
          </ac:picMkLst>
        </pc:picChg>
        <pc:picChg chg="add del mod">
          <ac:chgData name="Alexia Froment" userId="ac8d48e70b26dcc1" providerId="LiveId" clId="{314F9B2C-9A09-4097-912F-9B2C41772035}" dt="2023-02-01T13:36:34.819" v="139" actId="21"/>
          <ac:picMkLst>
            <pc:docMk/>
            <pc:sldMk cId="2379218748" sldId="256"/>
            <ac:picMk id="9" creationId="{BFF3980A-6E2A-5744-1C96-9B1F5CB34DA0}"/>
          </ac:picMkLst>
        </pc:picChg>
        <pc:picChg chg="add del mod">
          <ac:chgData name="Alexia Froment" userId="ac8d48e70b26dcc1" providerId="LiveId" clId="{314F9B2C-9A09-4097-912F-9B2C41772035}" dt="2023-02-01T13:35:29.436" v="131" actId="21"/>
          <ac:picMkLst>
            <pc:docMk/>
            <pc:sldMk cId="2379218748" sldId="256"/>
            <ac:picMk id="11" creationId="{A690BC0F-4C11-EB8D-2AAD-6068DE193875}"/>
          </ac:picMkLst>
        </pc:picChg>
        <pc:picChg chg="add del mod">
          <ac:chgData name="Alexia Froment" userId="ac8d48e70b26dcc1" providerId="LiveId" clId="{314F9B2C-9A09-4097-912F-9B2C41772035}" dt="2023-02-01T13:34:57.155" v="119" actId="21"/>
          <ac:picMkLst>
            <pc:docMk/>
            <pc:sldMk cId="2379218748" sldId="256"/>
            <ac:picMk id="13" creationId="{76890E70-88BB-B9F0-68A5-8DDC0E00D372}"/>
          </ac:picMkLst>
        </pc:picChg>
        <pc:picChg chg="add del mod">
          <ac:chgData name="Alexia Froment" userId="ac8d48e70b26dcc1" providerId="LiveId" clId="{314F9B2C-9A09-4097-912F-9B2C41772035}" dt="2023-02-01T13:33:59.543" v="111" actId="21"/>
          <ac:picMkLst>
            <pc:docMk/>
            <pc:sldMk cId="2379218748" sldId="256"/>
            <ac:picMk id="15" creationId="{D9622D13-CA01-CFBC-0DB5-74FF84FAD7B5}"/>
          </ac:picMkLst>
        </pc:picChg>
        <pc:picChg chg="add del mod">
          <ac:chgData name="Alexia Froment" userId="ac8d48e70b26dcc1" providerId="LiveId" clId="{314F9B2C-9A09-4097-912F-9B2C41772035}" dt="2023-02-01T13:33:10.233" v="103" actId="21"/>
          <ac:picMkLst>
            <pc:docMk/>
            <pc:sldMk cId="2379218748" sldId="256"/>
            <ac:picMk id="17" creationId="{01A7EDAE-8CFD-6BEF-94D4-96FF69887129}"/>
          </ac:picMkLst>
        </pc:picChg>
        <pc:picChg chg="add del mod">
          <ac:chgData name="Alexia Froment" userId="ac8d48e70b26dcc1" providerId="LiveId" clId="{314F9B2C-9A09-4097-912F-9B2C41772035}" dt="2023-02-01T13:31:02.378" v="93" actId="21"/>
          <ac:picMkLst>
            <pc:docMk/>
            <pc:sldMk cId="2379218748" sldId="256"/>
            <ac:picMk id="19" creationId="{C66084CF-2F52-62A2-7DC9-CEA387DBC5C3}"/>
          </ac:picMkLst>
        </pc:picChg>
        <pc:picChg chg="add del mod">
          <ac:chgData name="Alexia Froment" userId="ac8d48e70b26dcc1" providerId="LiveId" clId="{314F9B2C-9A09-4097-912F-9B2C41772035}" dt="2023-02-01T13:30:36.287" v="89" actId="21"/>
          <ac:picMkLst>
            <pc:docMk/>
            <pc:sldMk cId="2379218748" sldId="256"/>
            <ac:picMk id="21" creationId="{DB341CB4-E060-2394-302B-9E4594ED8C4E}"/>
          </ac:picMkLst>
        </pc:picChg>
        <pc:picChg chg="add del mod">
          <ac:chgData name="Alexia Froment" userId="ac8d48e70b26dcc1" providerId="LiveId" clId="{314F9B2C-9A09-4097-912F-9B2C41772035}" dt="2023-02-01T13:30:19.252" v="85" actId="21"/>
          <ac:picMkLst>
            <pc:docMk/>
            <pc:sldMk cId="2379218748" sldId="256"/>
            <ac:picMk id="23" creationId="{7BB9CD63-F28F-8F08-AB65-1225FFB9B8B7}"/>
          </ac:picMkLst>
        </pc:picChg>
        <pc:picChg chg="add del mod">
          <ac:chgData name="Alexia Froment" userId="ac8d48e70b26dcc1" providerId="LiveId" clId="{314F9B2C-9A09-4097-912F-9B2C41772035}" dt="2023-02-01T13:29:28.490" v="73" actId="21"/>
          <ac:picMkLst>
            <pc:docMk/>
            <pc:sldMk cId="2379218748" sldId="256"/>
            <ac:picMk id="25" creationId="{AFD43C67-BBFB-EB4A-EE5C-FA4BECE69973}"/>
          </ac:picMkLst>
        </pc:picChg>
        <pc:picChg chg="add del mod">
          <ac:chgData name="Alexia Froment" userId="ac8d48e70b26dcc1" providerId="LiveId" clId="{314F9B2C-9A09-4097-912F-9B2C41772035}" dt="2023-02-01T13:28:43.028" v="67" actId="21"/>
          <ac:picMkLst>
            <pc:docMk/>
            <pc:sldMk cId="2379218748" sldId="256"/>
            <ac:picMk id="27" creationId="{50543F59-68BB-3A17-586F-C08542AD2A97}"/>
          </ac:picMkLst>
        </pc:picChg>
        <pc:picChg chg="add del mod">
          <ac:chgData name="Alexia Froment" userId="ac8d48e70b26dcc1" providerId="LiveId" clId="{314F9B2C-9A09-4097-912F-9B2C41772035}" dt="2023-02-01T13:28:25.512" v="63" actId="21"/>
          <ac:picMkLst>
            <pc:docMk/>
            <pc:sldMk cId="2379218748" sldId="256"/>
            <ac:picMk id="29" creationId="{66519CD7-7946-C72B-F410-093C3E0A5182}"/>
          </ac:picMkLst>
        </pc:picChg>
        <pc:picChg chg="add del mod">
          <ac:chgData name="Alexia Froment" userId="ac8d48e70b26dcc1" providerId="LiveId" clId="{314F9B2C-9A09-4097-912F-9B2C41772035}" dt="2023-02-01T13:28:03.440" v="57" actId="21"/>
          <ac:picMkLst>
            <pc:docMk/>
            <pc:sldMk cId="2379218748" sldId="256"/>
            <ac:picMk id="31" creationId="{14B4A26B-7968-1A42-BD55-31E1C2EE9989}"/>
          </ac:picMkLst>
        </pc:picChg>
        <pc:picChg chg="add del mod">
          <ac:chgData name="Alexia Froment" userId="ac8d48e70b26dcc1" providerId="LiveId" clId="{314F9B2C-9A09-4097-912F-9B2C41772035}" dt="2023-02-01T13:27:43.754" v="53" actId="21"/>
          <ac:picMkLst>
            <pc:docMk/>
            <pc:sldMk cId="2379218748" sldId="256"/>
            <ac:picMk id="33" creationId="{A7C1AF05-5C5D-BFA2-41BE-4EB5A792AF0C}"/>
          </ac:picMkLst>
        </pc:picChg>
        <pc:picChg chg="add del mod">
          <ac:chgData name="Alexia Froment" userId="ac8d48e70b26dcc1" providerId="LiveId" clId="{314F9B2C-9A09-4097-912F-9B2C41772035}" dt="2023-02-01T13:27:21.856" v="49" actId="21"/>
          <ac:picMkLst>
            <pc:docMk/>
            <pc:sldMk cId="2379218748" sldId="256"/>
            <ac:picMk id="35" creationId="{A4D62571-4AD5-B978-EC69-F8A984570A24}"/>
          </ac:picMkLst>
        </pc:picChg>
        <pc:picChg chg="add del mod">
          <ac:chgData name="Alexia Froment" userId="ac8d48e70b26dcc1" providerId="LiveId" clId="{314F9B2C-9A09-4097-912F-9B2C41772035}" dt="2023-02-01T13:26:56.876" v="43" actId="21"/>
          <ac:picMkLst>
            <pc:docMk/>
            <pc:sldMk cId="2379218748" sldId="256"/>
            <ac:picMk id="37" creationId="{61BDF3EC-247E-5D14-059B-1851F4814778}"/>
          </ac:picMkLst>
        </pc:picChg>
        <pc:picChg chg="add del mod">
          <ac:chgData name="Alexia Froment" userId="ac8d48e70b26dcc1" providerId="LiveId" clId="{314F9B2C-9A09-4097-912F-9B2C41772035}" dt="2023-02-01T13:26:34.497" v="36" actId="21"/>
          <ac:picMkLst>
            <pc:docMk/>
            <pc:sldMk cId="2379218748" sldId="256"/>
            <ac:picMk id="39" creationId="{4CAA41CA-7D80-29A6-FA4B-28C9C4BE21C2}"/>
          </ac:picMkLst>
        </pc:picChg>
        <pc:picChg chg="add del mod">
          <ac:chgData name="Alexia Froment" userId="ac8d48e70b26dcc1" providerId="LiveId" clId="{314F9B2C-9A09-4097-912F-9B2C41772035}" dt="2023-02-01T13:18:17.152" v="28" actId="21"/>
          <ac:picMkLst>
            <pc:docMk/>
            <pc:sldMk cId="2379218748" sldId="256"/>
            <ac:picMk id="41" creationId="{7905F9C4-55FA-EB8B-0408-3FE39B5A8F41}"/>
          </ac:picMkLst>
        </pc:picChg>
        <pc:picChg chg="add mod">
          <ac:chgData name="Alexia Froment" userId="ac8d48e70b26dcc1" providerId="LiveId" clId="{314F9B2C-9A09-4097-912F-9B2C41772035}" dt="2023-02-01T13:37:29.541" v="152"/>
          <ac:picMkLst>
            <pc:docMk/>
            <pc:sldMk cId="2379218748" sldId="256"/>
            <ac:picMk id="42" creationId="{9377BC7A-7F2A-2BE6-A5CF-8D7AC51B9281}"/>
          </ac:picMkLst>
        </pc:picChg>
      </pc:sldChg>
      <pc:sldChg chg="addSp modSp new mod ord">
        <pc:chgData name="Alexia Froment" userId="ac8d48e70b26dcc1" providerId="LiveId" clId="{314F9B2C-9A09-4097-912F-9B2C41772035}" dt="2023-02-01T13:26:22.323" v="34"/>
        <pc:sldMkLst>
          <pc:docMk/>
          <pc:sldMk cId="3810740213" sldId="257"/>
        </pc:sldMkLst>
        <pc:picChg chg="add mod">
          <ac:chgData name="Alexia Froment" userId="ac8d48e70b26dcc1" providerId="LiveId" clId="{314F9B2C-9A09-4097-912F-9B2C41772035}" dt="2023-02-01T13:26:07.260" v="32" actId="1076"/>
          <ac:picMkLst>
            <pc:docMk/>
            <pc:sldMk cId="3810740213" sldId="257"/>
            <ac:picMk id="2" creationId="{1229BD4F-A65E-E770-04FF-E3E4BAB584A2}"/>
          </ac:picMkLst>
        </pc:picChg>
      </pc:sldChg>
      <pc:sldChg chg="addSp modSp new mod ord">
        <pc:chgData name="Alexia Froment" userId="ac8d48e70b26dcc1" providerId="LiveId" clId="{314F9B2C-9A09-4097-912F-9B2C41772035}" dt="2023-02-01T13:26:48.265" v="41"/>
        <pc:sldMkLst>
          <pc:docMk/>
          <pc:sldMk cId="3787218162" sldId="258"/>
        </pc:sldMkLst>
        <pc:picChg chg="add mod">
          <ac:chgData name="Alexia Froment" userId="ac8d48e70b26dcc1" providerId="LiveId" clId="{314F9B2C-9A09-4097-912F-9B2C41772035}" dt="2023-02-01T13:26:44.422" v="39" actId="1076"/>
          <ac:picMkLst>
            <pc:docMk/>
            <pc:sldMk cId="3787218162" sldId="258"/>
            <ac:picMk id="2" creationId="{B0B9403F-2C66-F2B0-A8F0-6D192FBF1521}"/>
          </ac:picMkLst>
        </pc:picChg>
      </pc:sldChg>
      <pc:sldChg chg="addSp modSp new mod ord">
        <pc:chgData name="Alexia Froment" userId="ac8d48e70b26dcc1" providerId="LiveId" clId="{314F9B2C-9A09-4097-912F-9B2C41772035}" dt="2023-02-01T13:27:05.898" v="47"/>
        <pc:sldMkLst>
          <pc:docMk/>
          <pc:sldMk cId="1441587736" sldId="259"/>
        </pc:sldMkLst>
        <pc:picChg chg="add mod">
          <ac:chgData name="Alexia Froment" userId="ac8d48e70b26dcc1" providerId="LiveId" clId="{314F9B2C-9A09-4097-912F-9B2C41772035}" dt="2023-02-01T13:27:03.830" v="45" actId="1076"/>
          <ac:picMkLst>
            <pc:docMk/>
            <pc:sldMk cId="1441587736" sldId="259"/>
            <ac:picMk id="2" creationId="{43875A9C-9B3F-52E3-C17E-144D4BCB8BC5}"/>
          </ac:picMkLst>
        </pc:picChg>
      </pc:sldChg>
      <pc:sldChg chg="addSp modSp new mod">
        <pc:chgData name="Alexia Froment" userId="ac8d48e70b26dcc1" providerId="LiveId" clId="{314F9B2C-9A09-4097-912F-9B2C41772035}" dt="2023-02-01T13:27:30.174" v="51" actId="1076"/>
        <pc:sldMkLst>
          <pc:docMk/>
          <pc:sldMk cId="2422580844" sldId="260"/>
        </pc:sldMkLst>
        <pc:picChg chg="add mod">
          <ac:chgData name="Alexia Froment" userId="ac8d48e70b26dcc1" providerId="LiveId" clId="{314F9B2C-9A09-4097-912F-9B2C41772035}" dt="2023-02-01T13:27:30.174" v="51" actId="1076"/>
          <ac:picMkLst>
            <pc:docMk/>
            <pc:sldMk cId="2422580844" sldId="260"/>
            <ac:picMk id="2" creationId="{8448F82A-8E97-BCDD-3316-1B8DD1E02D2D}"/>
          </ac:picMkLst>
        </pc:picChg>
      </pc:sldChg>
      <pc:sldChg chg="addSp modSp new mod ord">
        <pc:chgData name="Alexia Froment" userId="ac8d48e70b26dcc1" providerId="LiveId" clId="{314F9B2C-9A09-4097-912F-9B2C41772035}" dt="2023-02-01T13:30:04.586" v="81"/>
        <pc:sldMkLst>
          <pc:docMk/>
          <pc:sldMk cId="1735576980" sldId="261"/>
        </pc:sldMkLst>
        <pc:picChg chg="add mod">
          <ac:chgData name="Alexia Froment" userId="ac8d48e70b26dcc1" providerId="LiveId" clId="{314F9B2C-9A09-4097-912F-9B2C41772035}" dt="2023-02-01T13:27:51.466" v="55" actId="1076"/>
          <ac:picMkLst>
            <pc:docMk/>
            <pc:sldMk cId="1735576980" sldId="261"/>
            <ac:picMk id="2" creationId="{CE4E777C-1EA5-D252-BADF-5095AD564923}"/>
          </ac:picMkLst>
        </pc:picChg>
      </pc:sldChg>
      <pc:sldChg chg="addSp modSp new mod ord">
        <pc:chgData name="Alexia Froment" userId="ac8d48e70b26dcc1" providerId="LiveId" clId="{314F9B2C-9A09-4097-912F-9B2C41772035}" dt="2023-02-01T13:28:16.491" v="61"/>
        <pc:sldMkLst>
          <pc:docMk/>
          <pc:sldMk cId="1675767033" sldId="262"/>
        </pc:sldMkLst>
        <pc:picChg chg="add mod">
          <ac:chgData name="Alexia Froment" userId="ac8d48e70b26dcc1" providerId="LiveId" clId="{314F9B2C-9A09-4097-912F-9B2C41772035}" dt="2023-02-01T13:28:10.433" v="59" actId="1076"/>
          <ac:picMkLst>
            <pc:docMk/>
            <pc:sldMk cId="1675767033" sldId="262"/>
            <ac:picMk id="2" creationId="{FC75273B-9AD3-ACE5-E739-4E088A07BC7B}"/>
          </ac:picMkLst>
        </pc:picChg>
      </pc:sldChg>
      <pc:sldChg chg="addSp modSp new mod ord">
        <pc:chgData name="Alexia Froment" userId="ac8d48e70b26dcc1" providerId="LiveId" clId="{314F9B2C-9A09-4097-912F-9B2C41772035}" dt="2023-02-01T13:29:56.909" v="79"/>
        <pc:sldMkLst>
          <pc:docMk/>
          <pc:sldMk cId="3580178614" sldId="263"/>
        </pc:sldMkLst>
        <pc:picChg chg="add mod">
          <ac:chgData name="Alexia Froment" userId="ac8d48e70b26dcc1" providerId="LiveId" clId="{314F9B2C-9A09-4097-912F-9B2C41772035}" dt="2023-02-01T13:28:32.641" v="65" actId="1076"/>
          <ac:picMkLst>
            <pc:docMk/>
            <pc:sldMk cId="3580178614" sldId="263"/>
            <ac:picMk id="2" creationId="{97597422-B1C1-0936-C75E-3328BA8F61FD}"/>
          </ac:picMkLst>
        </pc:picChg>
      </pc:sldChg>
      <pc:sldChg chg="addSp modSp new mod ord">
        <pc:chgData name="Alexia Froment" userId="ac8d48e70b26dcc1" providerId="LiveId" clId="{314F9B2C-9A09-4097-912F-9B2C41772035}" dt="2023-02-01T13:29:42.432" v="77"/>
        <pc:sldMkLst>
          <pc:docMk/>
          <pc:sldMk cId="956916084" sldId="264"/>
        </pc:sldMkLst>
        <pc:picChg chg="add mod">
          <ac:chgData name="Alexia Froment" userId="ac8d48e70b26dcc1" providerId="LiveId" clId="{314F9B2C-9A09-4097-912F-9B2C41772035}" dt="2023-02-01T13:28:58.754" v="69" actId="1076"/>
          <ac:picMkLst>
            <pc:docMk/>
            <pc:sldMk cId="956916084" sldId="264"/>
            <ac:picMk id="2" creationId="{BE92DBBA-E84E-3F16-D6CD-FA8D3D1F47EC}"/>
          </ac:picMkLst>
        </pc:picChg>
      </pc:sldChg>
      <pc:sldChg chg="addSp modSp new mod ord">
        <pc:chgData name="Alexia Froment" userId="ac8d48e70b26dcc1" providerId="LiveId" clId="{314F9B2C-9A09-4097-912F-9B2C41772035}" dt="2023-02-01T13:29:34.070" v="75" actId="1076"/>
        <pc:sldMkLst>
          <pc:docMk/>
          <pc:sldMk cId="118731857" sldId="265"/>
        </pc:sldMkLst>
        <pc:picChg chg="add mod">
          <ac:chgData name="Alexia Froment" userId="ac8d48e70b26dcc1" providerId="LiveId" clId="{314F9B2C-9A09-4097-912F-9B2C41772035}" dt="2023-02-01T13:29:34.070" v="75" actId="1076"/>
          <ac:picMkLst>
            <pc:docMk/>
            <pc:sldMk cId="118731857" sldId="265"/>
            <ac:picMk id="2" creationId="{B524824C-3B91-88F1-C7CA-42A36C3EED52}"/>
          </ac:picMkLst>
        </pc:picChg>
      </pc:sldChg>
      <pc:sldChg chg="addSp modSp new mod ord">
        <pc:chgData name="Alexia Froment" userId="ac8d48e70b26dcc1" providerId="LiveId" clId="{314F9B2C-9A09-4097-912F-9B2C41772035}" dt="2023-02-01T13:31:34.327" v="99"/>
        <pc:sldMkLst>
          <pc:docMk/>
          <pc:sldMk cId="3278054178" sldId="266"/>
        </pc:sldMkLst>
        <pc:picChg chg="add mod">
          <ac:chgData name="Alexia Froment" userId="ac8d48e70b26dcc1" providerId="LiveId" clId="{314F9B2C-9A09-4097-912F-9B2C41772035}" dt="2023-02-01T13:30:25.109" v="87" actId="1076"/>
          <ac:picMkLst>
            <pc:docMk/>
            <pc:sldMk cId="3278054178" sldId="266"/>
            <ac:picMk id="2" creationId="{5F94EB74-31B7-E195-A5A8-411506C0577B}"/>
          </ac:picMkLst>
        </pc:picChg>
      </pc:sldChg>
      <pc:sldChg chg="addSp modSp new mod">
        <pc:chgData name="Alexia Froment" userId="ac8d48e70b26dcc1" providerId="LiveId" clId="{314F9B2C-9A09-4097-912F-9B2C41772035}" dt="2023-02-01T13:30:41.197" v="91" actId="1076"/>
        <pc:sldMkLst>
          <pc:docMk/>
          <pc:sldMk cId="3207967091" sldId="267"/>
        </pc:sldMkLst>
        <pc:picChg chg="add mod">
          <ac:chgData name="Alexia Froment" userId="ac8d48e70b26dcc1" providerId="LiveId" clId="{314F9B2C-9A09-4097-912F-9B2C41772035}" dt="2023-02-01T13:30:41.197" v="91" actId="1076"/>
          <ac:picMkLst>
            <pc:docMk/>
            <pc:sldMk cId="3207967091" sldId="267"/>
            <ac:picMk id="2" creationId="{3BC6C481-0258-D764-747A-98607B4B7569}"/>
          </ac:picMkLst>
        </pc:picChg>
      </pc:sldChg>
      <pc:sldChg chg="addSp modSp new mod ord">
        <pc:chgData name="Alexia Froment" userId="ac8d48e70b26dcc1" providerId="LiveId" clId="{314F9B2C-9A09-4097-912F-9B2C41772035}" dt="2023-02-01T13:31:20.092" v="97"/>
        <pc:sldMkLst>
          <pc:docMk/>
          <pc:sldMk cId="505543896" sldId="268"/>
        </pc:sldMkLst>
        <pc:picChg chg="add mod">
          <ac:chgData name="Alexia Froment" userId="ac8d48e70b26dcc1" providerId="LiveId" clId="{314F9B2C-9A09-4097-912F-9B2C41772035}" dt="2023-02-01T13:31:09.269" v="95" actId="1076"/>
          <ac:picMkLst>
            <pc:docMk/>
            <pc:sldMk cId="505543896" sldId="268"/>
            <ac:picMk id="2" creationId="{16CABBC9-6820-3F95-F808-D3169D9E6A6F}"/>
          </ac:picMkLst>
        </pc:picChg>
      </pc:sldChg>
      <pc:sldChg chg="addSp modSp new mod ord">
        <pc:chgData name="Alexia Froment" userId="ac8d48e70b26dcc1" providerId="LiveId" clId="{314F9B2C-9A09-4097-912F-9B2C41772035}" dt="2023-02-01T13:33:33.170" v="107"/>
        <pc:sldMkLst>
          <pc:docMk/>
          <pc:sldMk cId="3766286569" sldId="269"/>
        </pc:sldMkLst>
        <pc:picChg chg="add mod">
          <ac:chgData name="Alexia Froment" userId="ac8d48e70b26dcc1" providerId="LiveId" clId="{314F9B2C-9A09-4097-912F-9B2C41772035}" dt="2023-02-01T13:33:14.831" v="105" actId="1076"/>
          <ac:picMkLst>
            <pc:docMk/>
            <pc:sldMk cId="3766286569" sldId="269"/>
            <ac:picMk id="2" creationId="{52ECF9B3-E5FC-97BC-7BA2-6CE30234C30C}"/>
          </ac:picMkLst>
        </pc:picChg>
      </pc:sldChg>
      <pc:sldChg chg="addSp modSp new mod ord">
        <pc:chgData name="Alexia Froment" userId="ac8d48e70b26dcc1" providerId="LiveId" clId="{314F9B2C-9A09-4097-912F-9B2C41772035}" dt="2023-02-01T13:34:41.751" v="115"/>
        <pc:sldMkLst>
          <pc:docMk/>
          <pc:sldMk cId="4047950315" sldId="270"/>
        </pc:sldMkLst>
        <pc:picChg chg="add mod">
          <ac:chgData name="Alexia Froment" userId="ac8d48e70b26dcc1" providerId="LiveId" clId="{314F9B2C-9A09-4097-912F-9B2C41772035}" dt="2023-02-01T13:34:07.618" v="113" actId="1076"/>
          <ac:picMkLst>
            <pc:docMk/>
            <pc:sldMk cId="4047950315" sldId="270"/>
            <ac:picMk id="2" creationId="{C2C79F76-4AA2-CBEF-09C1-7937880D000C}"/>
          </ac:picMkLst>
        </pc:picChg>
      </pc:sldChg>
      <pc:sldChg chg="addSp modSp new del mod">
        <pc:chgData name="Alexia Froment" userId="ac8d48e70b26dcc1" providerId="LiveId" clId="{314F9B2C-9A09-4097-912F-9B2C41772035}" dt="2023-02-01T13:46:49.497" v="160" actId="47"/>
        <pc:sldMkLst>
          <pc:docMk/>
          <pc:sldMk cId="2766532614" sldId="271"/>
        </pc:sldMkLst>
        <pc:picChg chg="add mod">
          <ac:chgData name="Alexia Froment" userId="ac8d48e70b26dcc1" providerId="LiveId" clId="{314F9B2C-9A09-4097-912F-9B2C41772035}" dt="2023-02-01T13:35:01.847" v="121" actId="1076"/>
          <ac:picMkLst>
            <pc:docMk/>
            <pc:sldMk cId="2766532614" sldId="271"/>
            <ac:picMk id="2" creationId="{5BCC8F18-8B96-BB44-12C2-1A0C7110074C}"/>
          </ac:picMkLst>
        </pc:picChg>
      </pc:sldChg>
      <pc:sldChg chg="addSp modSp new mod ord">
        <pc:chgData name="Alexia Froment" userId="ac8d48e70b26dcc1" providerId="LiveId" clId="{314F9B2C-9A09-4097-912F-9B2C41772035}" dt="2023-02-01T13:35:38.421" v="135"/>
        <pc:sldMkLst>
          <pc:docMk/>
          <pc:sldMk cId="1096268186" sldId="272"/>
        </pc:sldMkLst>
        <pc:picChg chg="add mod">
          <ac:chgData name="Alexia Froment" userId="ac8d48e70b26dcc1" providerId="LiveId" clId="{314F9B2C-9A09-4097-912F-9B2C41772035}" dt="2023-02-01T13:35:35.702" v="133" actId="1076"/>
          <ac:picMkLst>
            <pc:docMk/>
            <pc:sldMk cId="1096268186" sldId="272"/>
            <ac:picMk id="2" creationId="{77B484E3-E033-899A-B785-0690AB77A4EC}"/>
          </ac:picMkLst>
        </pc:picChg>
      </pc:sldChg>
      <pc:sldChg chg="add del">
        <pc:chgData name="Alexia Froment" userId="ac8d48e70b26dcc1" providerId="LiveId" clId="{314F9B2C-9A09-4097-912F-9B2C41772035}" dt="2023-02-01T13:35:23.190" v="129"/>
        <pc:sldMkLst>
          <pc:docMk/>
          <pc:sldMk cId="1216511412" sldId="273"/>
        </pc:sldMkLst>
      </pc:sldChg>
      <pc:sldChg chg="addSp delSp modSp new mod ord">
        <pc:chgData name="Alexia Froment" userId="ac8d48e70b26dcc1" providerId="LiveId" clId="{314F9B2C-9A09-4097-912F-9B2C41772035}" dt="2023-02-01T13:46:43.410" v="159" actId="931"/>
        <pc:sldMkLst>
          <pc:docMk/>
          <pc:sldMk cId="2456042378" sldId="273"/>
        </pc:sldMkLst>
        <pc:picChg chg="add del mod">
          <ac:chgData name="Alexia Froment" userId="ac8d48e70b26dcc1" providerId="LiveId" clId="{314F9B2C-9A09-4097-912F-9B2C41772035}" dt="2023-02-01T13:46:00.313" v="158" actId="478"/>
          <ac:picMkLst>
            <pc:docMk/>
            <pc:sldMk cId="2456042378" sldId="273"/>
            <ac:picMk id="2" creationId="{BE912598-99AF-4435-1DB8-35F6E098ADC0}"/>
          </ac:picMkLst>
        </pc:picChg>
        <pc:picChg chg="add mod">
          <ac:chgData name="Alexia Froment" userId="ac8d48e70b26dcc1" providerId="LiveId" clId="{314F9B2C-9A09-4097-912F-9B2C41772035}" dt="2023-02-01T13:46:43.410" v="159" actId="931"/>
          <ac:picMkLst>
            <pc:docMk/>
            <pc:sldMk cId="2456042378" sldId="273"/>
            <ac:picMk id="4" creationId="{66F07BC8-8ECF-F05D-7198-AB75078FDB16}"/>
          </ac:picMkLst>
        </pc:picChg>
      </pc:sldChg>
      <pc:sldChg chg="add del">
        <pc:chgData name="Alexia Froment" userId="ac8d48e70b26dcc1" providerId="LiveId" clId="{314F9B2C-9A09-4097-912F-9B2C41772035}" dt="2023-02-01T13:35:22.243" v="128"/>
        <pc:sldMkLst>
          <pc:docMk/>
          <pc:sldMk cId="1336916215" sldId="274"/>
        </pc:sldMkLst>
      </pc:sldChg>
      <pc:sldChg chg="addSp modSp new mod ord">
        <pc:chgData name="Alexia Froment" userId="ac8d48e70b26dcc1" providerId="LiveId" clId="{314F9B2C-9A09-4097-912F-9B2C41772035}" dt="2023-02-01T13:37:43.388" v="156"/>
        <pc:sldMkLst>
          <pc:docMk/>
          <pc:sldMk cId="2233243845" sldId="274"/>
        </pc:sldMkLst>
        <pc:picChg chg="add mod">
          <ac:chgData name="Alexia Froment" userId="ac8d48e70b26dcc1" providerId="LiveId" clId="{314F9B2C-9A09-4097-912F-9B2C41772035}" dt="2023-02-01T13:37:15.711" v="149" actId="1076"/>
          <ac:picMkLst>
            <pc:docMk/>
            <pc:sldMk cId="2233243845" sldId="274"/>
            <ac:picMk id="2" creationId="{3C872D22-D33F-C2EE-9DD9-9CDFA9B49AE0}"/>
          </ac:picMkLst>
        </pc:picChg>
      </pc:sldChg>
      <pc:sldChg chg="new del">
        <pc:chgData name="Alexia Froment" userId="ac8d48e70b26dcc1" providerId="LiveId" clId="{314F9B2C-9A09-4097-912F-9B2C41772035}" dt="2023-02-01T13:37:45.944" v="157" actId="47"/>
        <pc:sldMkLst>
          <pc:docMk/>
          <pc:sldMk cId="675174193" sldId="275"/>
        </pc:sldMkLst>
      </pc:sldChg>
      <pc:sldChg chg="add del">
        <pc:chgData name="Alexia Froment" userId="ac8d48e70b26dcc1" providerId="LiveId" clId="{314F9B2C-9A09-4097-912F-9B2C41772035}" dt="2023-02-01T13:35:21.605" v="127"/>
        <pc:sldMkLst>
          <pc:docMk/>
          <pc:sldMk cId="3286326392" sldId="275"/>
        </pc:sldMkLst>
      </pc:sldChg>
      <pc:sldChg chg="addSp delSp modSp new mod ord">
        <pc:chgData name="Alexia Froment" userId="ac8d48e70b26dcc1" providerId="LiveId" clId="{314F9B2C-9A09-4097-912F-9B2C41772035}" dt="2023-02-01T13:57:37.431" v="205" actId="1035"/>
        <pc:sldMkLst>
          <pc:docMk/>
          <pc:sldMk cId="4162227091" sldId="275"/>
        </pc:sldMkLst>
        <pc:spChg chg="del">
          <ac:chgData name="Alexia Froment" userId="ac8d48e70b26dcc1" providerId="LiveId" clId="{314F9B2C-9A09-4097-912F-9B2C41772035}" dt="2023-02-01T13:57:22.679" v="197" actId="478"/>
          <ac:spMkLst>
            <pc:docMk/>
            <pc:sldMk cId="4162227091" sldId="275"/>
            <ac:spMk id="2" creationId="{23D1D8CA-0880-BED5-7EB7-7003D4F59A4C}"/>
          </ac:spMkLst>
        </pc:spChg>
        <pc:spChg chg="del">
          <ac:chgData name="Alexia Froment" userId="ac8d48e70b26dcc1" providerId="LiveId" clId="{314F9B2C-9A09-4097-912F-9B2C41772035}" dt="2023-02-01T13:56:07.967" v="164" actId="931"/>
          <ac:spMkLst>
            <pc:docMk/>
            <pc:sldMk cId="4162227091" sldId="275"/>
            <ac:spMk id="3" creationId="{5BB2AF2E-AA0D-93EE-ED7A-76F8AEC6396B}"/>
          </ac:spMkLst>
        </pc:spChg>
        <pc:picChg chg="add mod">
          <ac:chgData name="Alexia Froment" userId="ac8d48e70b26dcc1" providerId="LiveId" clId="{314F9B2C-9A09-4097-912F-9B2C41772035}" dt="2023-02-01T13:57:37.431" v="205" actId="1035"/>
          <ac:picMkLst>
            <pc:docMk/>
            <pc:sldMk cId="4162227091" sldId="275"/>
            <ac:picMk id="5" creationId="{4A82151A-59C3-27AC-EE3F-E10DB10A6F87}"/>
          </ac:picMkLst>
        </pc:picChg>
        <pc:picChg chg="add del mod">
          <ac:chgData name="Alexia Froment" userId="ac8d48e70b26dcc1" providerId="LiveId" clId="{314F9B2C-9A09-4097-912F-9B2C41772035}" dt="2023-02-01T13:56:37.671" v="170" actId="21"/>
          <ac:picMkLst>
            <pc:docMk/>
            <pc:sldMk cId="4162227091" sldId="275"/>
            <ac:picMk id="7" creationId="{490EA24F-2FAB-B4A7-F235-8F849FED9A29}"/>
          </ac:picMkLst>
        </pc:picChg>
        <pc:picChg chg="add del mod">
          <ac:chgData name="Alexia Froment" userId="ac8d48e70b26dcc1" providerId="LiveId" clId="{314F9B2C-9A09-4097-912F-9B2C41772035}" dt="2023-02-01T13:56:18.130" v="166" actId="21"/>
          <ac:picMkLst>
            <pc:docMk/>
            <pc:sldMk cId="4162227091" sldId="275"/>
            <ac:picMk id="9" creationId="{F0235F94-C61D-750B-9B9F-3CD8B30E4554}"/>
          </ac:picMkLst>
        </pc:picChg>
      </pc:sldChg>
      <pc:sldChg chg="addSp modSp new mod ord">
        <pc:chgData name="Alexia Froment" userId="ac8d48e70b26dcc1" providerId="LiveId" clId="{314F9B2C-9A09-4097-912F-9B2C41772035}" dt="2023-02-03T21:03:43.228" v="217"/>
        <pc:sldMkLst>
          <pc:docMk/>
          <pc:sldMk cId="2279033560" sldId="276"/>
        </pc:sldMkLst>
        <pc:picChg chg="add mod">
          <ac:chgData name="Alexia Froment" userId="ac8d48e70b26dcc1" providerId="LiveId" clId="{314F9B2C-9A09-4097-912F-9B2C41772035}" dt="2023-02-01T13:57:11.715" v="196" actId="1036"/>
          <ac:picMkLst>
            <pc:docMk/>
            <pc:sldMk cId="2279033560" sldId="276"/>
            <ac:picMk id="2" creationId="{7EC9C2E1-514F-15A8-FA8B-BAEE7030CBD8}"/>
          </ac:picMkLst>
        </pc:picChg>
      </pc:sldChg>
      <pc:sldChg chg="addSp modSp new mod ord">
        <pc:chgData name="Alexia Froment" userId="ac8d48e70b26dcc1" providerId="LiveId" clId="{314F9B2C-9A09-4097-912F-9B2C41772035}" dt="2023-02-01T13:57:57.955" v="209"/>
        <pc:sldMkLst>
          <pc:docMk/>
          <pc:sldMk cId="197159506" sldId="277"/>
        </pc:sldMkLst>
        <pc:picChg chg="add mod">
          <ac:chgData name="Alexia Froment" userId="ac8d48e70b26dcc1" providerId="LiveId" clId="{314F9B2C-9A09-4097-912F-9B2C41772035}" dt="2023-02-01T13:57:04.807" v="187" actId="1036"/>
          <ac:picMkLst>
            <pc:docMk/>
            <pc:sldMk cId="197159506" sldId="277"/>
            <ac:picMk id="2" creationId="{7984AFBD-986B-EE18-2E1B-00A89DB63505}"/>
          </ac:picMkLst>
        </pc:picChg>
      </pc:sldChg>
      <pc:sldChg chg="addSp modSp new ord">
        <pc:chgData name="Alexia Froment" userId="ac8d48e70b26dcc1" providerId="LiveId" clId="{314F9B2C-9A09-4097-912F-9B2C41772035}" dt="2023-02-01T14:27:36.195" v="215"/>
        <pc:sldMkLst>
          <pc:docMk/>
          <pc:sldMk cId="2534844653" sldId="278"/>
        </pc:sldMkLst>
        <pc:picChg chg="add mod">
          <ac:chgData name="Alexia Froment" userId="ac8d48e70b26dcc1" providerId="LiveId" clId="{314F9B2C-9A09-4097-912F-9B2C41772035}" dt="2023-02-01T14:26:24.769" v="211" actId="931"/>
          <ac:picMkLst>
            <pc:docMk/>
            <pc:sldMk cId="2534844653" sldId="278"/>
            <ac:picMk id="3" creationId="{566FABD1-A5D9-2E6D-802E-B44DA4D157AC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3509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4947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7911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011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8827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0879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5578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2148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6991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2231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2298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D7A1C-6DE2-421E-8424-420090C7F00B}" type="datetimeFigureOut">
              <a:rPr lang="fr-FR" smtClean="0"/>
              <a:t>03/02/2023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449697-332C-4430-BF80-6E9931FABD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4476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1229BD4F-A65E-E770-04FF-E3E4BAB584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66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40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52ECF9B3-E5FC-97BC-7BA2-6CE30234C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286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16CABBC9-6820-3F95-F808-D3169D9E6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543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5F94EB74-31B7-E195-A5A8-411506C05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054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3BC6C481-0258-D764-747A-98607B4B7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67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7EC9C2E1-514F-15A8-FA8B-BAEE7030CB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199" y="-81732"/>
            <a:ext cx="9995424" cy="696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33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B524824C-3B91-88F1-C7CA-42A36C3EED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318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E92DBBA-E84E-3F16-D6CD-FA8D3D1F4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916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97597422-B1C1-0936-C75E-3328BA8F6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178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FC75273B-9AD3-ACE5-E739-4E088A07B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767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CE4E777C-1EA5-D252-BADF-5095AD564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66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576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A82151A-59C3-27AC-EE3F-E10DB10A6F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50" y="-19050"/>
            <a:ext cx="9973826" cy="6953250"/>
          </a:xfrm>
        </p:spPr>
      </p:pic>
    </p:spTree>
    <p:extLst>
      <p:ext uri="{BB962C8B-B14F-4D97-AF65-F5344CB8AC3E}">
        <p14:creationId xmlns:p14="http://schemas.microsoft.com/office/powerpoint/2010/main" val="4162227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8448F82A-8E97-BCDD-3316-1B8DD1E02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5808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43875A9C-9B3F-52E3-C17E-144D4BCB8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87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0B9403F-2C66-F2B0-A8F0-6D192FBF1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18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 41">
            <a:extLst>
              <a:ext uri="{FF2B5EF4-FFF2-40B4-BE49-F238E27FC236}">
                <a16:creationId xmlns:a16="http://schemas.microsoft.com/office/drawing/2014/main" id="{9377BC7A-7F2A-2BE6-A5CF-8D7AC51B92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18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3C872D22-D33F-C2EE-9DD9-9CDFA9B49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243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66FABD1-A5D9-2E6D-802E-B44DA4D157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2" y="0"/>
            <a:ext cx="97049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844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7984AFBD-986B-EE18-2E1B-00A89DB635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0" y="-81426"/>
            <a:ext cx="10008649" cy="697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9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&#10;&#10;Description générée automatiquement">
            <a:extLst>
              <a:ext uri="{FF2B5EF4-FFF2-40B4-BE49-F238E27FC236}">
                <a16:creationId xmlns:a16="http://schemas.microsoft.com/office/drawing/2014/main" id="{77B484E3-E033-899A-B785-0690AB77A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268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6F07BC8-8ECF-F05D-7198-AB75078FD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042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2C79F76-4AA2-CBEF-09C1-7937880D0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5031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808</TotalTime>
  <Words>0</Words>
  <Application>Microsoft Office PowerPoint</Application>
  <PresentationFormat>Format A4 (210 x 297 mm)</PresentationFormat>
  <Paragraphs>0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Alexia Froment</dc:creator>
  <cp:lastModifiedBy>Alexia Froment</cp:lastModifiedBy>
  <cp:revision>1</cp:revision>
  <dcterms:created xsi:type="dcterms:W3CDTF">2023-02-01T13:16:20Z</dcterms:created>
  <dcterms:modified xsi:type="dcterms:W3CDTF">2023-02-03T21:03:45Z</dcterms:modified>
</cp:coreProperties>
</file>

<file path=docProps/thumbnail.jpeg>
</file>